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02" r:id="rId4"/>
    <p:sldId id="308" r:id="rId5"/>
    <p:sldId id="321" r:id="rId6"/>
    <p:sldId id="310" r:id="rId7"/>
    <p:sldId id="312" r:id="rId8"/>
    <p:sldId id="320" r:id="rId9"/>
    <p:sldId id="316" r:id="rId10"/>
    <p:sldId id="322" r:id="rId11"/>
    <p:sldId id="326" r:id="rId12"/>
    <p:sldId id="323" r:id="rId13"/>
    <p:sldId id="313" r:id="rId14"/>
    <p:sldId id="325" r:id="rId15"/>
    <p:sldId id="324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75">
          <p15:clr>
            <a:srgbClr val="A4A3A4"/>
          </p15:clr>
        </p15:guide>
        <p15:guide id="4" pos="3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E4"/>
    <a:srgbClr val="1B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1094" y="43"/>
      </p:cViewPr>
      <p:guideLst>
        <p:guide orient="horz" pos="2160"/>
        <p:guide pos="2880"/>
        <p:guide orient="horz" pos="1275"/>
        <p:guide pos="3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A2771-DD84-1146-9883-0ECDBBA6B6A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90F2-5656-3444-B328-3A32AEED8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7E6E-8DE3-3041-AA3F-6EFA4816422D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1CEF-0C9F-3342-B05D-8BDC76971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65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live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5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non Tutela webinars – look for a 3</a:t>
            </a:r>
            <a:r>
              <a:rPr lang="en-US" baseline="30000" dirty="0" smtClean="0"/>
              <a:t>rd</a:t>
            </a:r>
            <a:r>
              <a:rPr lang="en-US" dirty="0" smtClean="0"/>
              <a:t> party link to their recordings.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live site – tutorial? – Team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live site – tutorial? – Team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attention to join groups (default)</a:t>
            </a:r>
            <a:r>
              <a:rPr lang="en-US" baseline="0" dirty="0" smtClean="0"/>
              <a:t> and my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 webinar icon pops up only when room is open about</a:t>
            </a:r>
            <a:r>
              <a:rPr lang="en-US" baseline="0" dirty="0" smtClean="0"/>
              <a:t> 15 minutes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isn’t a Tutela webinar, look for a link to a 3</a:t>
            </a:r>
            <a:r>
              <a:rPr lang="en-US" baseline="30000" dirty="0" smtClean="0"/>
              <a:t>rd</a:t>
            </a:r>
            <a:r>
              <a:rPr lang="en-US" dirty="0" smtClean="0"/>
              <a:t> party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webinar recording</a:t>
            </a:r>
            <a:r>
              <a:rPr lang="en-US" baseline="0" dirty="0" smtClean="0"/>
              <a:t> that interests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Tutela webinars will have the recording on the page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1CEF-0C9F-3342-B05D-8BDC769713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03590"/>
          </a:xfrm>
          <a:prstGeom prst="rect">
            <a:avLst/>
          </a:prstGeom>
          <a:solidFill>
            <a:srgbClr val="F1F7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2808"/>
            <a:ext cx="7772400" cy="175679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840" y="4058189"/>
            <a:ext cx="6400800" cy="1421571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rgbClr val="1B61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utel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3" y="413775"/>
            <a:ext cx="2931995" cy="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771974"/>
            <a:ext cx="9144000" cy="1131615"/>
          </a:xfrm>
          <a:prstGeom prst="rect">
            <a:avLst/>
          </a:prstGeom>
          <a:solidFill>
            <a:srgbClr val="1B61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>
          <a:xfrm>
            <a:off x="0" y="4058190"/>
            <a:ext cx="3872193" cy="28454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065493" y="6168420"/>
            <a:ext cx="4851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0" i="1" dirty="0" smtClean="0">
                <a:solidFill>
                  <a:schemeClr val="bg1"/>
                </a:solidFill>
              </a:rPr>
              <a:t>Engage</a:t>
            </a:r>
            <a:r>
              <a:rPr lang="en-US" sz="1900" b="0" i="1" baseline="0" dirty="0" smtClean="0">
                <a:solidFill>
                  <a:schemeClr val="bg1"/>
                </a:solidFill>
              </a:rPr>
              <a:t>, contribute and collaborate for success!</a:t>
            </a:r>
            <a:endParaRPr lang="en-US" sz="19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8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2BE9F-C00C-3E42-AD72-C4062A79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A43D-9234-1345-B653-BFCA598E24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Resour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" y="1800971"/>
            <a:ext cx="1588770" cy="457200"/>
          </a:xfrm>
          <a:prstGeom prst="rect">
            <a:avLst/>
          </a:prstGeom>
        </p:spPr>
      </p:pic>
      <p:pic>
        <p:nvPicPr>
          <p:cNvPr id="5" name="Picture 4" descr="Communit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6" y="1800971"/>
            <a:ext cx="1565910" cy="457200"/>
          </a:xfrm>
          <a:prstGeom prst="rect">
            <a:avLst/>
          </a:prstGeom>
        </p:spPr>
      </p:pic>
      <p:pic>
        <p:nvPicPr>
          <p:cNvPr id="6" name="Picture 5" descr="Group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51" y="1800971"/>
            <a:ext cx="1223010" cy="457200"/>
          </a:xfrm>
          <a:prstGeom prst="rect">
            <a:avLst/>
          </a:prstGeom>
        </p:spPr>
      </p:pic>
      <p:pic>
        <p:nvPicPr>
          <p:cNvPr id="7" name="Picture 6" descr="Professional_Developmen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" y="2667000"/>
            <a:ext cx="3291840" cy="457200"/>
          </a:xfrm>
          <a:prstGeom prst="rect">
            <a:avLst/>
          </a:prstGeom>
        </p:spPr>
      </p:pic>
      <p:pic>
        <p:nvPicPr>
          <p:cNvPr id="8" name="Picture 7" descr="Tools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18" y="1804601"/>
            <a:ext cx="1051560" cy="457200"/>
          </a:xfrm>
          <a:prstGeom prst="rect">
            <a:avLst/>
          </a:prstGeom>
        </p:spPr>
      </p:pic>
      <p:pic>
        <p:nvPicPr>
          <p:cNvPr id="9" name="Picture 8" descr="TeamChanne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51" y="2667000"/>
            <a:ext cx="1920240" cy="457200"/>
          </a:xfrm>
          <a:prstGeom prst="rect">
            <a:avLst/>
          </a:prstGeom>
        </p:spPr>
      </p:pic>
      <p:pic>
        <p:nvPicPr>
          <p:cNvPr id="10" name="Picture 9" descr="Featured_Resource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" y="3906961"/>
            <a:ext cx="571500" cy="571500"/>
          </a:xfrm>
          <a:prstGeom prst="rect">
            <a:avLst/>
          </a:prstGeom>
        </p:spPr>
      </p:pic>
      <p:pic>
        <p:nvPicPr>
          <p:cNvPr id="11" name="Picture 10" descr="Our_Group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49" y="3906961"/>
            <a:ext cx="571500" cy="571500"/>
          </a:xfrm>
          <a:prstGeom prst="rect">
            <a:avLst/>
          </a:prstGeom>
        </p:spPr>
      </p:pic>
      <p:pic>
        <p:nvPicPr>
          <p:cNvPr id="12" name="Picture 11" descr="Public_Foru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2" y="3886142"/>
            <a:ext cx="571500" cy="571500"/>
          </a:xfrm>
          <a:prstGeom prst="rect">
            <a:avLst/>
          </a:prstGeom>
        </p:spPr>
      </p:pic>
      <p:pic>
        <p:nvPicPr>
          <p:cNvPr id="13" name="Picture 12" descr="Team_Channe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5" y="3879203"/>
            <a:ext cx="571500" cy="571500"/>
          </a:xfrm>
          <a:prstGeom prst="rect">
            <a:avLst/>
          </a:prstGeom>
        </p:spPr>
      </p:pic>
      <p:pic>
        <p:nvPicPr>
          <p:cNvPr id="14" name="Picture 13" descr="Upcoming_Events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98" y="3879203"/>
            <a:ext cx="571500" cy="571500"/>
          </a:xfrm>
          <a:prstGeom prst="rect">
            <a:avLst/>
          </a:prstGeom>
        </p:spPr>
      </p:pic>
      <p:pic>
        <p:nvPicPr>
          <p:cNvPr id="15" name="Picture 14" descr="Webina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1" y="3879203"/>
            <a:ext cx="571500" cy="571500"/>
          </a:xfrm>
          <a:prstGeom prst="rect">
            <a:avLst/>
          </a:prstGeom>
        </p:spPr>
      </p:pic>
      <p:pic>
        <p:nvPicPr>
          <p:cNvPr id="16" name="Picture 15" descr="Finalist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64" y="3906961"/>
            <a:ext cx="571500" cy="571500"/>
          </a:xfrm>
          <a:prstGeom prst="rect">
            <a:avLst/>
          </a:prstGeom>
        </p:spPr>
      </p:pic>
      <p:pic>
        <p:nvPicPr>
          <p:cNvPr id="17" name="Picture 16" descr="View_Vo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8" y="3906961"/>
            <a:ext cx="571500" cy="571500"/>
          </a:xfrm>
          <a:prstGeom prst="rect">
            <a:avLst/>
          </a:prstGeom>
        </p:spPr>
      </p:pic>
      <p:pic>
        <p:nvPicPr>
          <p:cNvPr id="18" name="Picture 17" descr="Training_Icon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3" y="5154213"/>
            <a:ext cx="914431" cy="716304"/>
          </a:xfrm>
          <a:prstGeom prst="rect">
            <a:avLst/>
          </a:prstGeom>
        </p:spPr>
      </p:pic>
      <p:pic>
        <p:nvPicPr>
          <p:cNvPr id="19" name="Picture 18" descr="streamline_Icon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12" y="5154213"/>
            <a:ext cx="798485" cy="700347"/>
          </a:xfrm>
          <a:prstGeom prst="rect">
            <a:avLst/>
          </a:prstGeom>
        </p:spPr>
      </p:pic>
      <p:pic>
        <p:nvPicPr>
          <p:cNvPr id="20" name="Picture 19" descr="social_icon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1" y="5175117"/>
            <a:ext cx="745369" cy="695400"/>
          </a:xfrm>
          <a:prstGeom prst="rect">
            <a:avLst/>
          </a:prstGeom>
        </p:spPr>
      </p:pic>
      <p:pic>
        <p:nvPicPr>
          <p:cNvPr id="21" name="Picture 20" descr="Membership_Icon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60" y="5154213"/>
            <a:ext cx="914431" cy="716304"/>
          </a:xfrm>
          <a:prstGeom prst="rect">
            <a:avLst/>
          </a:prstGeom>
        </p:spPr>
      </p:pic>
      <p:pic>
        <p:nvPicPr>
          <p:cNvPr id="22" name="Picture 21" descr="faster_icon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58" y="5154213"/>
            <a:ext cx="805294" cy="8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2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1F7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7" name="Picture 6" descr="Tutela_Wordmark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94568"/>
            <a:ext cx="1192338" cy="2446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385073"/>
            <a:ext cx="9144000" cy="0"/>
          </a:xfrm>
          <a:prstGeom prst="line">
            <a:avLst/>
          </a:prstGeom>
          <a:ln w="57150" cmpd="sng">
            <a:solidFill>
              <a:srgbClr val="1B61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6458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B619A"/>
                </a:solidFill>
              </a:defRPr>
            </a:lvl1pPr>
          </a:lstStyle>
          <a:p>
            <a:fld id="{FB76A43D-9234-1345-B653-BFCA598E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1B619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B619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61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B61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B61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B61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 Tutela – Tools and Strategies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44840" y="4058189"/>
            <a:ext cx="7041960" cy="142157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Presented by:</a:t>
            </a:r>
          </a:p>
          <a:p>
            <a:r>
              <a:rPr lang="en-US" dirty="0" smtClean="0"/>
              <a:t>Pascal St. Jean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SK Teal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–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Content Placeholder 2" descr="Fullscreen_2015-04-12,_10_28_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1" r="-4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351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–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Fullscreen_2015-04-20,_1_28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5" r="-33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246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 – Recorded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Fullscreen_2015-04-01,_12_53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0" r="-13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79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 – Recorded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Content Placeholder 10" descr="Fullscreen_2015-02-13,_2_53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6" r="-41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11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 – Recorded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Fullscreen_2014-10-28,_8_43_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b="7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7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 – Recorded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Fullscreen_2015-04-20,_1_28_PM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5" r="-33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4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Create, Collaborate, Participate, Share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8353"/>
          </a:xfrm>
        </p:spPr>
        <p:txBody>
          <a:bodyPr/>
          <a:lstStyle/>
          <a:p>
            <a:r>
              <a:rPr lang="en-CA" dirty="0" smtClean="0"/>
              <a:t>Continue to use Tutela with your colleagues, peers and other members from across Canada.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185" y="3562546"/>
            <a:ext cx="8229600" cy="154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B619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B619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B619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B619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B619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dirty="0" smtClean="0"/>
              <a:t>Thank You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5363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More Effectively for Resources</a:t>
            </a:r>
            <a:endParaRPr lang="en-US" dirty="0"/>
          </a:p>
          <a:p>
            <a:r>
              <a:rPr lang="en-US" dirty="0" smtClean="0"/>
              <a:t>Share Resources with Students</a:t>
            </a:r>
          </a:p>
          <a:p>
            <a:r>
              <a:rPr lang="en-US" dirty="0" smtClean="0"/>
              <a:t>Explore New Ways to Gain PD Hours</a:t>
            </a:r>
          </a:p>
          <a:p>
            <a:r>
              <a:rPr lang="en-US" dirty="0" smtClean="0"/>
              <a:t>Manage your PD Account to </a:t>
            </a:r>
            <a:r>
              <a:rPr lang="en-US" dirty="0"/>
              <a:t>T</a:t>
            </a:r>
            <a:r>
              <a:rPr lang="en-US" dirty="0" smtClean="0"/>
              <a:t>rack your Hours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More Effectively</a:t>
            </a:r>
            <a:endParaRPr lang="en-US" dirty="0"/>
          </a:p>
        </p:txBody>
      </p:sp>
      <p:pic>
        <p:nvPicPr>
          <p:cNvPr id="5" name="Content Placeholder 4" descr="Fullscreen_2015-02-13,_2_58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981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Download Tool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Fullscreen_2015-02-13,_2_56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8229600" cy="46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Download Tool</a:t>
            </a:r>
            <a:endParaRPr lang="en-US"/>
          </a:p>
        </p:txBody>
      </p:sp>
      <p:pic>
        <p:nvPicPr>
          <p:cNvPr id="6" name="Content Placeholder 5" descr="Fullscreen_2015-04-20,_1_31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1" r="-205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Fullscreen_2015-02-13,_2_49_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4" r="-8097"/>
          <a:stretch/>
        </p:blipFill>
        <p:spPr>
          <a:xfrm>
            <a:off x="457200" y="1600200"/>
            <a:ext cx="7885358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– Tutela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 descr="Fullscreen_2015-02-13,_3_31_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6" r="-7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1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– Live and Recorded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pic>
        <p:nvPicPr>
          <p:cNvPr id="5" name="Content Placeholder 4" descr="Fullscreen_2015-02-13,_2_51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r="655"/>
          <a:stretch>
            <a:fillRect/>
          </a:stretch>
        </p:blipFill>
        <p:spPr>
          <a:xfrm>
            <a:off x="457200" y="1449388"/>
            <a:ext cx="8229600" cy="50466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–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BE9F-C00C-3E42-AD72-C4062A79F07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Content Placeholder 2" descr="Fullscreen_2015-02-25,_6_45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" b="-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03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243</Words>
  <Application>Microsoft Office PowerPoint</Application>
  <PresentationFormat>On-screen Show (4:3)</PresentationFormat>
  <Paragraphs>63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Maximizing Tutela – Tools and Strategies</vt:lpstr>
      <vt:lpstr>Agenda</vt:lpstr>
      <vt:lpstr>Search More Effectively</vt:lpstr>
      <vt:lpstr>Resource Download Tool</vt:lpstr>
      <vt:lpstr>Resource Download Tool</vt:lpstr>
      <vt:lpstr>Groups </vt:lpstr>
      <vt:lpstr>Events – Tutela Webinars</vt:lpstr>
      <vt:lpstr>PD – Live and Recorded Webinars</vt:lpstr>
      <vt:lpstr>PD – Live Webinars</vt:lpstr>
      <vt:lpstr>PD – Live Webinars</vt:lpstr>
      <vt:lpstr>PD – Live Webinars</vt:lpstr>
      <vt:lpstr>PD  – Recorded Webinars</vt:lpstr>
      <vt:lpstr>PD  – Recorded Webinars</vt:lpstr>
      <vt:lpstr>PD  – Recorded Webinars</vt:lpstr>
      <vt:lpstr>PD  – Recorded Webinars</vt:lpstr>
      <vt:lpstr>Create, Collaborate, Participate, Share</vt:lpstr>
    </vt:vector>
  </TitlesOfParts>
  <Company>Gilbert+Davis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Sarah Sinclair</cp:lastModifiedBy>
  <cp:revision>81</cp:revision>
  <dcterms:created xsi:type="dcterms:W3CDTF">2014-10-07T17:51:24Z</dcterms:created>
  <dcterms:modified xsi:type="dcterms:W3CDTF">2017-04-08T19:44:18Z</dcterms:modified>
</cp:coreProperties>
</file>